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  <p:sldId id="263" r:id="rId6"/>
    <p:sldId id="265" r:id="rId7"/>
    <p:sldId id="264" r:id="rId8"/>
    <p:sldId id="260" r:id="rId9"/>
    <p:sldId id="261" r:id="rId10"/>
    <p:sldId id="25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1D8F9-8368-4D2B-A6DF-AB0FC24AA37A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84378-ADE4-4A50-918D-3884CD0826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1D8F9-8368-4D2B-A6DF-AB0FC24AA37A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84378-ADE4-4A50-918D-3884CD0826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1D8F9-8368-4D2B-A6DF-AB0FC24AA37A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84378-ADE4-4A50-918D-3884CD0826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1D8F9-8368-4D2B-A6DF-AB0FC24AA37A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84378-ADE4-4A50-918D-3884CD0826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1D8F9-8368-4D2B-A6DF-AB0FC24AA37A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84378-ADE4-4A50-918D-3884CD0826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1D8F9-8368-4D2B-A6DF-AB0FC24AA37A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84378-ADE4-4A50-918D-3884CD0826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1D8F9-8368-4D2B-A6DF-AB0FC24AA37A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84378-ADE4-4A50-918D-3884CD0826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1D8F9-8368-4D2B-A6DF-AB0FC24AA37A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84378-ADE4-4A50-918D-3884CD0826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1D8F9-8368-4D2B-A6DF-AB0FC24AA37A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84378-ADE4-4A50-918D-3884CD0826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1D8F9-8368-4D2B-A6DF-AB0FC24AA37A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84378-ADE4-4A50-918D-3884CD0826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1D8F9-8368-4D2B-A6DF-AB0FC24AA37A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84378-ADE4-4A50-918D-3884CD0826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1D8F9-8368-4D2B-A6DF-AB0FC24AA37A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84378-ADE4-4A50-918D-3884CD0826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obert.honomichl@k12.sd.us" TargetMode="External"/><Relationship Id="rId2" Type="http://schemas.openxmlformats.org/officeDocument/2006/relationships/hyperlink" Target="mailto:Rob.honomichl@dsu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thral.com/~beberg/manifesto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dreamspark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edudemic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du.glogster.com/" TargetMode="External"/><Relationship Id="rId2" Type="http://schemas.openxmlformats.org/officeDocument/2006/relationships/hyperlink" Target="http://www.capzles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techlearning.com/blogs/38184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prezi.com/" TargetMode="External"/><Relationship Id="rId2" Type="http://schemas.openxmlformats.org/officeDocument/2006/relationships/hyperlink" Target="http://dropbox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ideshare.net/dkapuler/web-20-for-schools-6735145" TargetMode="External"/><Relationship Id="rId2" Type="http://schemas.openxmlformats.org/officeDocument/2006/relationships/hyperlink" Target="http://practicalmoneyskills.com/index.ph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lanbookedu.com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plagiarisma.net/" TargetMode="External"/><Relationship Id="rId2" Type="http://schemas.openxmlformats.org/officeDocument/2006/relationships/hyperlink" Target="http://www.gnowledge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lideshare.net/dkapuler/50sites-ver2" TargetMode="External"/><Relationship Id="rId4" Type="http://schemas.openxmlformats.org/officeDocument/2006/relationships/hyperlink" Target="http://edudemic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4 Tools in 40 Minutes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886200"/>
            <a:ext cx="8763000" cy="2438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Rob </a:t>
            </a:r>
            <a:r>
              <a:rPr lang="en-US" dirty="0" err="1" smtClean="0"/>
              <a:t>Honomichl</a:t>
            </a:r>
            <a:endParaRPr lang="en-US" dirty="0" smtClean="0"/>
          </a:p>
          <a:p>
            <a:r>
              <a:rPr lang="en-US" dirty="0" smtClean="0"/>
              <a:t>College </a:t>
            </a:r>
            <a:r>
              <a:rPr lang="en-US" dirty="0" smtClean="0"/>
              <a:t>of Business </a:t>
            </a:r>
            <a:r>
              <a:rPr lang="en-US" dirty="0" smtClean="0"/>
              <a:t>&amp;</a:t>
            </a:r>
            <a:r>
              <a:rPr lang="en-US" dirty="0" smtClean="0"/>
              <a:t> </a:t>
            </a:r>
            <a:r>
              <a:rPr lang="en-US" dirty="0" smtClean="0"/>
              <a:t>Information Systems</a:t>
            </a:r>
          </a:p>
          <a:p>
            <a:r>
              <a:rPr lang="en-US" dirty="0" smtClean="0"/>
              <a:t>Dakota State </a:t>
            </a:r>
            <a:r>
              <a:rPr lang="en-US" dirty="0" smtClean="0"/>
              <a:t>University</a:t>
            </a:r>
          </a:p>
          <a:p>
            <a:r>
              <a:rPr lang="en-US" dirty="0" smtClean="0">
                <a:hlinkClick r:id="rId2"/>
              </a:rPr>
              <a:t>Rob.honomichl@dsu.edu</a:t>
            </a:r>
            <a:r>
              <a:rPr lang="en-US" dirty="0" smtClean="0"/>
              <a:t> or </a:t>
            </a:r>
            <a:r>
              <a:rPr lang="en-US" dirty="0" smtClean="0">
                <a:hlinkClick r:id="rId3"/>
              </a:rPr>
              <a:t>robert.honomichl@k12.sd.us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Sites and </a:t>
            </a:r>
            <a:r>
              <a:rPr lang="en-US" dirty="0" err="1" smtClean="0"/>
              <a:t>Infomation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Hacker Manifesto - </a:t>
            </a:r>
            <a:r>
              <a:rPr lang="en-US" dirty="0" smtClean="0">
                <a:hlinkClick r:id="rId2"/>
              </a:rPr>
              <a:t>http://www.mithral.com/~beberg/manifesto.html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we feel about 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“I made a discovery today. I found a computer. Wait a second, this is cool. It does what I want it to. If it makes a mistake, it's because I screwed it up. Not because it doesn't like me... Or feels threatened by me.. Or thinks I'm a smart ass.. Or doesn't like teaching and shouldn't be here...”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		~The Mentor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		 Hacker Manifesto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		 1985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 want some software but it is so damn expensive!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http://dreamspark.com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Organizing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http://edudemic.com/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Timeline Maker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http://www.capzles.com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http://edu.glogster.com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NoteTaking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hlinkClick r:id="rId2"/>
              </a:rPr>
              <a:t>http://techlearning.com/blogs/38184</a:t>
            </a:r>
            <a:endParaRPr lang="en-US" smtClean="0"/>
          </a:p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If that didn’t wet your whistle some other things you may or may not have heard of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http://dropbox.com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http://prezi.com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Bonus – Because You Should Get Your Money’s Worth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Financial Literacy - </a:t>
            </a:r>
            <a:r>
              <a:rPr lang="en-US" dirty="0" smtClean="0">
                <a:hlinkClick r:id="rId2"/>
              </a:rPr>
              <a:t>http://practicalmoneyskills.com/index.php</a:t>
            </a:r>
            <a:endParaRPr lang="en-US" dirty="0" smtClean="0"/>
          </a:p>
          <a:p>
            <a:r>
              <a:rPr lang="en-US" dirty="0" smtClean="0"/>
              <a:t>Web 2.0 for School - </a:t>
            </a:r>
            <a:r>
              <a:rPr lang="en-US" dirty="0" smtClean="0">
                <a:hlinkClick r:id="rId3"/>
              </a:rPr>
              <a:t>http://www.slideshare.net/dkapuler/web-20-for-schools-6735145</a:t>
            </a:r>
            <a:endParaRPr lang="en-US" dirty="0" smtClean="0"/>
          </a:p>
          <a:p>
            <a:r>
              <a:rPr lang="en-US" dirty="0" smtClean="0"/>
              <a:t>Online Lesson Plans - </a:t>
            </a:r>
            <a:r>
              <a:rPr lang="en-US" dirty="0" smtClean="0">
                <a:hlinkClick r:id="rId4"/>
              </a:rPr>
              <a:t>http://www.planbookedu.com/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Creating and Sharing Online Tests - </a:t>
            </a:r>
            <a:r>
              <a:rPr lang="en-US" dirty="0" smtClean="0">
                <a:hlinkClick r:id="rId2"/>
              </a:rPr>
              <a:t>http://www.gnowledge.com/</a:t>
            </a:r>
            <a:endParaRPr lang="en-US" dirty="0" smtClean="0"/>
          </a:p>
          <a:p>
            <a:r>
              <a:rPr lang="en-US" dirty="0" err="1" smtClean="0"/>
              <a:t>Plagerism</a:t>
            </a:r>
            <a:r>
              <a:rPr lang="en-US" dirty="0" smtClean="0"/>
              <a:t> - </a:t>
            </a:r>
            <a:r>
              <a:rPr lang="en-US" dirty="0" smtClean="0">
                <a:hlinkClick r:id="rId3"/>
              </a:rPr>
              <a:t>http://plagiarisma.net/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http://edudemic.com/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http://www.slideshare.net/dkapuler/50sites-ver2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Courier New"/>
        <a:ea typeface=""/>
        <a:cs typeface=""/>
      </a:majorFont>
      <a:minorFont>
        <a:latin typeface="Courier Ne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48F12E19AFFD478CB14B60BC2FAD2C" ma:contentTypeVersion="0" ma:contentTypeDescription="Create a new document." ma:contentTypeScope="" ma:versionID="a76db81ab36475cf84c05193440f705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A901178-25B9-4097-9D4C-789DCFB7C5E9}"/>
</file>

<file path=customXml/itemProps2.xml><?xml version="1.0" encoding="utf-8"?>
<ds:datastoreItem xmlns:ds="http://schemas.openxmlformats.org/officeDocument/2006/customXml" ds:itemID="{2760A8F9-D291-4295-9AD1-EAC1FB24AED5}"/>
</file>

<file path=customXml/itemProps3.xml><?xml version="1.0" encoding="utf-8"?>
<ds:datastoreItem xmlns:ds="http://schemas.openxmlformats.org/officeDocument/2006/customXml" ds:itemID="{7EBF236F-D50F-4F00-BB2A-46FDFF0882F3}"/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218</Words>
  <Application>Microsoft Office PowerPoint</Application>
  <PresentationFormat>On-screen Show (4:3)</PresentationFormat>
  <Paragraphs>33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4 Tools in 40 Minutes</vt:lpstr>
      <vt:lpstr>How we feel about technology</vt:lpstr>
      <vt:lpstr>I want some software but it is so damn expensive!</vt:lpstr>
      <vt:lpstr>Organizing Information</vt:lpstr>
      <vt:lpstr>Online Timeline Maker</vt:lpstr>
      <vt:lpstr>NoteTaking</vt:lpstr>
      <vt:lpstr>If that didn’t wet your whistle some other things you may or may not have heard of</vt:lpstr>
      <vt:lpstr>Bonus – Because You Should Get Your Money’s Worth</vt:lpstr>
      <vt:lpstr>Slide 9</vt:lpstr>
      <vt:lpstr>Sites and Infomation</vt:lpstr>
    </vt:vector>
  </TitlesOfParts>
  <Company>mcsd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Tools in 40 Minutes</dc:title>
  <dc:creator>honomicr</dc:creator>
  <cp:lastModifiedBy>honomicr</cp:lastModifiedBy>
  <cp:revision>14</cp:revision>
  <dcterms:created xsi:type="dcterms:W3CDTF">2011-08-02T03:58:07Z</dcterms:created>
  <dcterms:modified xsi:type="dcterms:W3CDTF">2011-08-02T19:36:14Z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0x0101002A48F12E19AFFD478CB14B60BC2FAD2C</vt:lpwstr>
  </property>
</Properties>
</file>